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</p:sldMasterIdLst>
  <p:notesMasterIdLst>
    <p:notesMasterId r:id="rId7"/>
  </p:notesMasterIdLst>
  <p:sldIdLst>
    <p:sldId id="440" r:id="rId6"/>
    <p:sldId id="263" r:id="rId8"/>
    <p:sldId id="467" r:id="rId9"/>
    <p:sldId id="271" r:id="rId10"/>
    <p:sldId id="257" r:id="rId11"/>
    <p:sldId id="258" r:id="rId12"/>
    <p:sldId id="259" r:id="rId13"/>
    <p:sldId id="260" r:id="rId14"/>
    <p:sldId id="354" r:id="rId15"/>
    <p:sldId id="280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894A-496E-4251-9DF4-D4F47F46B99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3C233-8894-4374-944E-2EC4207821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42938" y="685800"/>
            <a:ext cx="5572125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748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2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58"/>
            <a:ext cx="9144000" cy="1655763"/>
          </a:xfrm>
        </p:spPr>
        <p:txBody>
          <a:bodyPr/>
          <a:lstStyle>
            <a:lvl1pPr marL="0" indent="0" algn="ctr">
              <a:buNone/>
              <a:defRPr sz="2250"/>
            </a:lvl1pPr>
            <a:lvl2pPr marL="421005" indent="0" algn="ctr">
              <a:buNone/>
              <a:defRPr sz="1875"/>
            </a:lvl2pPr>
            <a:lvl3pPr marL="842010" indent="0" algn="ctr">
              <a:buNone/>
              <a:defRPr sz="1595"/>
            </a:lvl3pPr>
            <a:lvl4pPr marL="1263015" indent="0" algn="ctr">
              <a:buNone/>
              <a:defRPr sz="1500"/>
            </a:lvl4pPr>
            <a:lvl5pPr marL="1684020" indent="0" algn="ctr">
              <a:buNone/>
              <a:defRPr sz="1500"/>
            </a:lvl5pPr>
            <a:lvl6pPr marL="2105660" indent="0" algn="ctr">
              <a:buNone/>
              <a:defRPr sz="1500"/>
            </a:lvl6pPr>
            <a:lvl7pPr marL="2526665" indent="0" algn="ctr">
              <a:buNone/>
              <a:defRPr sz="1500"/>
            </a:lvl7pPr>
            <a:lvl8pPr marL="2947670" indent="0" algn="ctr">
              <a:buNone/>
              <a:defRPr sz="1500"/>
            </a:lvl8pPr>
            <a:lvl9pPr marL="3368675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63"/>
            <a:ext cx="10515600" cy="2852740"/>
          </a:xfrm>
        </p:spPr>
        <p:txBody>
          <a:bodyPr anchor="b"/>
          <a:lstStyle>
            <a:lvl1pPr>
              <a:defRPr sz="52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86"/>
            <a:ext cx="10515600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100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4201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3pPr>
            <a:lvl4pPr marL="1263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6840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056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266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9476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3686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3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1681167"/>
            <a:ext cx="5157787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1005" indent="0">
              <a:buNone/>
              <a:defRPr sz="1875" b="1"/>
            </a:lvl2pPr>
            <a:lvl3pPr marL="842010" indent="0">
              <a:buNone/>
              <a:defRPr sz="1595" b="1"/>
            </a:lvl3pPr>
            <a:lvl4pPr marL="1263015" indent="0">
              <a:buNone/>
              <a:defRPr sz="1500" b="1"/>
            </a:lvl4pPr>
            <a:lvl5pPr marL="1684020" indent="0">
              <a:buNone/>
              <a:defRPr sz="1500" b="1"/>
            </a:lvl5pPr>
            <a:lvl6pPr marL="2105660" indent="0">
              <a:buNone/>
              <a:defRPr sz="1500" b="1"/>
            </a:lvl6pPr>
            <a:lvl7pPr marL="2526665" indent="0">
              <a:buNone/>
              <a:defRPr sz="1500" b="1"/>
            </a:lvl7pPr>
            <a:lvl8pPr marL="2947670" indent="0">
              <a:buNone/>
              <a:defRPr sz="1500" b="1"/>
            </a:lvl8pPr>
            <a:lvl9pPr marL="3368675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0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37" y="1681167"/>
            <a:ext cx="5183190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1005" indent="0">
              <a:buNone/>
              <a:defRPr sz="1875" b="1"/>
            </a:lvl2pPr>
            <a:lvl3pPr marL="842010" indent="0">
              <a:buNone/>
              <a:defRPr sz="1595" b="1"/>
            </a:lvl3pPr>
            <a:lvl4pPr marL="1263015" indent="0">
              <a:buNone/>
              <a:defRPr sz="1500" b="1"/>
            </a:lvl4pPr>
            <a:lvl5pPr marL="1684020" indent="0">
              <a:buNone/>
              <a:defRPr sz="1500" b="1"/>
            </a:lvl5pPr>
            <a:lvl6pPr marL="2105660" indent="0">
              <a:buNone/>
              <a:defRPr sz="1500" b="1"/>
            </a:lvl6pPr>
            <a:lvl7pPr marL="2526665" indent="0">
              <a:buNone/>
              <a:defRPr sz="1500" b="1"/>
            </a:lvl7pPr>
            <a:lvl8pPr marL="2947670" indent="0">
              <a:buNone/>
              <a:defRPr sz="1500" b="1"/>
            </a:lvl8pPr>
            <a:lvl9pPr marL="3368675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37" y="2505093"/>
            <a:ext cx="518319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290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96" y="987460"/>
            <a:ext cx="6172200" cy="4873626"/>
          </a:xfrm>
        </p:spPr>
        <p:txBody>
          <a:bodyPr/>
          <a:lstStyle>
            <a:lvl1pPr>
              <a:defRPr sz="2905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95" y="2057437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1005" indent="0">
              <a:buNone/>
              <a:defRPr sz="1500"/>
            </a:lvl2pPr>
            <a:lvl3pPr marL="842010" indent="0">
              <a:buNone/>
              <a:defRPr sz="1030"/>
            </a:lvl3pPr>
            <a:lvl4pPr marL="1263015" indent="0">
              <a:buNone/>
              <a:defRPr sz="1030"/>
            </a:lvl4pPr>
            <a:lvl5pPr marL="1684020" indent="0">
              <a:buNone/>
              <a:defRPr sz="1030"/>
            </a:lvl5pPr>
            <a:lvl6pPr marL="2105660" indent="0">
              <a:buNone/>
              <a:defRPr sz="1030"/>
            </a:lvl6pPr>
            <a:lvl7pPr marL="2526665" indent="0">
              <a:buNone/>
              <a:defRPr sz="1030"/>
            </a:lvl7pPr>
            <a:lvl8pPr marL="2947670" indent="0">
              <a:buNone/>
              <a:defRPr sz="1030"/>
            </a:lvl8pPr>
            <a:lvl9pPr marL="3368675" indent="0">
              <a:buNone/>
              <a:defRPr sz="103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290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6" y="987460"/>
            <a:ext cx="6172200" cy="4873626"/>
          </a:xfrm>
        </p:spPr>
        <p:txBody>
          <a:bodyPr anchor="t"/>
          <a:lstStyle>
            <a:lvl1pPr marL="0" indent="0">
              <a:buNone/>
              <a:defRPr sz="2905"/>
            </a:lvl1pPr>
            <a:lvl2pPr marL="421005" indent="0">
              <a:buNone/>
              <a:defRPr sz="2625"/>
            </a:lvl2pPr>
            <a:lvl3pPr marL="842010" indent="0">
              <a:buNone/>
              <a:defRPr sz="2250"/>
            </a:lvl3pPr>
            <a:lvl4pPr marL="1263015" indent="0">
              <a:buNone/>
              <a:defRPr sz="1875"/>
            </a:lvl4pPr>
            <a:lvl5pPr marL="1684020" indent="0">
              <a:buNone/>
              <a:defRPr sz="1875"/>
            </a:lvl5pPr>
            <a:lvl6pPr marL="2105660" indent="0">
              <a:buNone/>
              <a:defRPr sz="1875"/>
            </a:lvl6pPr>
            <a:lvl7pPr marL="2526665" indent="0">
              <a:buNone/>
              <a:defRPr sz="1875"/>
            </a:lvl7pPr>
            <a:lvl8pPr marL="2947670" indent="0">
              <a:buNone/>
              <a:defRPr sz="1875"/>
            </a:lvl8pPr>
            <a:lvl9pPr marL="3368675" indent="0">
              <a:buNone/>
              <a:defRPr sz="187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95" y="2057437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1005" indent="0">
              <a:buNone/>
              <a:defRPr sz="1500"/>
            </a:lvl2pPr>
            <a:lvl3pPr marL="842010" indent="0">
              <a:buNone/>
              <a:defRPr sz="1030"/>
            </a:lvl3pPr>
            <a:lvl4pPr marL="1263015" indent="0">
              <a:buNone/>
              <a:defRPr sz="1030"/>
            </a:lvl4pPr>
            <a:lvl5pPr marL="1684020" indent="0">
              <a:buNone/>
              <a:defRPr sz="1030"/>
            </a:lvl5pPr>
            <a:lvl6pPr marL="2105660" indent="0">
              <a:buNone/>
              <a:defRPr sz="1030"/>
            </a:lvl6pPr>
            <a:lvl7pPr marL="2526665" indent="0">
              <a:buNone/>
              <a:defRPr sz="1030"/>
            </a:lvl7pPr>
            <a:lvl8pPr marL="2947670" indent="0">
              <a:buNone/>
              <a:defRPr sz="1030"/>
            </a:lvl8pPr>
            <a:lvl9pPr marL="3368675" indent="0">
              <a:buNone/>
              <a:defRPr sz="103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37" y="365167"/>
            <a:ext cx="262890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71" y="365167"/>
            <a:ext cx="7734301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1" y="2130435"/>
            <a:ext cx="10363199" cy="14700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0" y="3886204"/>
            <a:ext cx="853440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3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3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79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76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7" y="4406929"/>
            <a:ext cx="10363199" cy="1362076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7" y="2906733"/>
            <a:ext cx="10363199" cy="1500187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596900" indent="0">
              <a:buNone/>
              <a:defRPr sz="2440">
                <a:solidFill>
                  <a:schemeClr val="tx1">
                    <a:tint val="75000"/>
                  </a:schemeClr>
                </a:solidFill>
              </a:defRPr>
            </a:lvl2pPr>
            <a:lvl3pPr marL="1193165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3pPr>
            <a:lvl4pPr marL="179006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38633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298323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57949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17639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77266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45" y="1600209"/>
            <a:ext cx="5384799" cy="4525963"/>
          </a:xfrm>
        </p:spPr>
        <p:txBody>
          <a:bodyPr/>
          <a:lstStyle>
            <a:lvl1pPr>
              <a:defRPr sz="3565"/>
            </a:lvl1pPr>
            <a:lvl2pPr>
              <a:defRPr sz="3190"/>
            </a:lvl2pPr>
            <a:lvl3pPr>
              <a:defRPr sz="2625"/>
            </a:lvl3pPr>
            <a:lvl4pPr>
              <a:defRPr sz="2440"/>
            </a:lvl4pPr>
            <a:lvl5pPr>
              <a:defRPr sz="2440"/>
            </a:lvl5pPr>
            <a:lvl6pPr>
              <a:defRPr sz="2440"/>
            </a:lvl6pPr>
            <a:lvl7pPr>
              <a:defRPr sz="2440"/>
            </a:lvl7pPr>
            <a:lvl8pPr>
              <a:defRPr sz="2440"/>
            </a:lvl8pPr>
            <a:lvl9pPr>
              <a:defRPr sz="24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45" y="1600209"/>
            <a:ext cx="5384799" cy="4525963"/>
          </a:xfrm>
        </p:spPr>
        <p:txBody>
          <a:bodyPr/>
          <a:lstStyle>
            <a:lvl1pPr>
              <a:defRPr sz="3565"/>
            </a:lvl1pPr>
            <a:lvl2pPr>
              <a:defRPr sz="3190"/>
            </a:lvl2pPr>
            <a:lvl3pPr>
              <a:defRPr sz="2625"/>
            </a:lvl3pPr>
            <a:lvl4pPr>
              <a:defRPr sz="2440"/>
            </a:lvl4pPr>
            <a:lvl5pPr>
              <a:defRPr sz="2440"/>
            </a:lvl5pPr>
            <a:lvl6pPr>
              <a:defRPr sz="2440"/>
            </a:lvl6pPr>
            <a:lvl7pPr>
              <a:defRPr sz="2440"/>
            </a:lvl7pPr>
            <a:lvl8pPr>
              <a:defRPr sz="2440"/>
            </a:lvl8pPr>
            <a:lvl9pPr>
              <a:defRPr sz="24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4"/>
            <a:ext cx="5386919" cy="639763"/>
          </a:xfrm>
        </p:spPr>
        <p:txBody>
          <a:bodyPr anchor="b"/>
          <a:lstStyle>
            <a:lvl1pPr marL="0" indent="0">
              <a:buNone/>
              <a:defRPr sz="3190" b="1"/>
            </a:lvl1pPr>
            <a:lvl2pPr marL="596900" indent="0">
              <a:buNone/>
              <a:defRPr sz="2625" b="1"/>
            </a:lvl2pPr>
            <a:lvl3pPr marL="1193165" indent="0">
              <a:buNone/>
              <a:defRPr sz="2440" b="1"/>
            </a:lvl3pPr>
            <a:lvl4pPr marL="1790065" indent="0">
              <a:buNone/>
              <a:defRPr sz="2250" b="1"/>
            </a:lvl4pPr>
            <a:lvl5pPr marL="2386330" indent="0">
              <a:buNone/>
              <a:defRPr sz="2250" b="1"/>
            </a:lvl5pPr>
            <a:lvl6pPr marL="2983230" indent="0">
              <a:buNone/>
              <a:defRPr sz="2250" b="1"/>
            </a:lvl6pPr>
            <a:lvl7pPr marL="3579495" indent="0">
              <a:buNone/>
              <a:defRPr sz="2250" b="1"/>
            </a:lvl7pPr>
            <a:lvl8pPr marL="4176395" indent="0">
              <a:buNone/>
              <a:defRPr sz="2250" b="1"/>
            </a:lvl8pPr>
            <a:lvl9pPr marL="4772660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94"/>
            <a:ext cx="5386919" cy="3951290"/>
          </a:xfrm>
        </p:spPr>
        <p:txBody>
          <a:bodyPr/>
          <a:lstStyle>
            <a:lvl1pPr>
              <a:defRPr sz="3190"/>
            </a:lvl1pPr>
            <a:lvl2pPr>
              <a:defRPr sz="2625"/>
            </a:lvl2pPr>
            <a:lvl3pPr>
              <a:defRPr sz="244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24"/>
            <a:ext cx="5389034" cy="639763"/>
          </a:xfrm>
        </p:spPr>
        <p:txBody>
          <a:bodyPr anchor="b"/>
          <a:lstStyle>
            <a:lvl1pPr marL="0" indent="0">
              <a:buNone/>
              <a:defRPr sz="3190" b="1"/>
            </a:lvl1pPr>
            <a:lvl2pPr marL="596900" indent="0">
              <a:buNone/>
              <a:defRPr sz="2625" b="1"/>
            </a:lvl2pPr>
            <a:lvl3pPr marL="1193165" indent="0">
              <a:buNone/>
              <a:defRPr sz="2440" b="1"/>
            </a:lvl3pPr>
            <a:lvl4pPr marL="1790065" indent="0">
              <a:buNone/>
              <a:defRPr sz="2250" b="1"/>
            </a:lvl4pPr>
            <a:lvl5pPr marL="2386330" indent="0">
              <a:buNone/>
              <a:defRPr sz="2250" b="1"/>
            </a:lvl5pPr>
            <a:lvl6pPr marL="2983230" indent="0">
              <a:buNone/>
              <a:defRPr sz="2250" b="1"/>
            </a:lvl6pPr>
            <a:lvl7pPr marL="3579495" indent="0">
              <a:buNone/>
              <a:defRPr sz="2250" b="1"/>
            </a:lvl7pPr>
            <a:lvl8pPr marL="4176395" indent="0">
              <a:buNone/>
              <a:defRPr sz="2250" b="1"/>
            </a:lvl8pPr>
            <a:lvl9pPr marL="4772660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94"/>
            <a:ext cx="5389034" cy="3951290"/>
          </a:xfrm>
        </p:spPr>
        <p:txBody>
          <a:bodyPr/>
          <a:lstStyle>
            <a:lvl1pPr>
              <a:defRPr sz="3190"/>
            </a:lvl1pPr>
            <a:lvl2pPr>
              <a:defRPr sz="2625"/>
            </a:lvl2pPr>
            <a:lvl3pPr>
              <a:defRPr sz="244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48" y="273090"/>
            <a:ext cx="4011084" cy="1162049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3" y="273057"/>
            <a:ext cx="6815667" cy="5853112"/>
          </a:xfrm>
        </p:spPr>
        <p:txBody>
          <a:bodyPr/>
          <a:lstStyle>
            <a:lvl1pPr>
              <a:defRPr sz="4125"/>
            </a:lvl1pPr>
            <a:lvl2pPr>
              <a:defRPr sz="3565"/>
            </a:lvl2pPr>
            <a:lvl3pPr>
              <a:defRPr sz="319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48" y="1435108"/>
            <a:ext cx="4011084" cy="4691064"/>
          </a:xfrm>
        </p:spPr>
        <p:txBody>
          <a:bodyPr/>
          <a:lstStyle>
            <a:lvl1pPr marL="0" indent="0">
              <a:buNone/>
              <a:defRPr sz="1875"/>
            </a:lvl1pPr>
            <a:lvl2pPr marL="596900" indent="0">
              <a:buNone/>
              <a:defRPr sz="1595"/>
            </a:lvl2pPr>
            <a:lvl3pPr marL="1193165" indent="0">
              <a:buNone/>
              <a:defRPr sz="1220"/>
            </a:lvl3pPr>
            <a:lvl4pPr marL="1790065" indent="0">
              <a:buNone/>
              <a:defRPr sz="1030"/>
            </a:lvl4pPr>
            <a:lvl5pPr marL="2386330" indent="0">
              <a:buNone/>
              <a:defRPr sz="1030"/>
            </a:lvl5pPr>
            <a:lvl6pPr marL="2983230" indent="0">
              <a:buNone/>
              <a:defRPr sz="1030"/>
            </a:lvl6pPr>
            <a:lvl7pPr marL="3579495" indent="0">
              <a:buNone/>
              <a:defRPr sz="1030"/>
            </a:lvl7pPr>
            <a:lvl8pPr marL="4176395" indent="0">
              <a:buNone/>
              <a:defRPr sz="1030"/>
            </a:lvl8pPr>
            <a:lvl9pPr marL="4772660" indent="0">
              <a:buNone/>
              <a:defRPr sz="103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4"/>
            <a:ext cx="7315200" cy="566738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125"/>
            </a:lvl1pPr>
            <a:lvl2pPr marL="596900" indent="0">
              <a:buNone/>
              <a:defRPr sz="3565"/>
            </a:lvl2pPr>
            <a:lvl3pPr marL="1193165" indent="0">
              <a:buNone/>
              <a:defRPr sz="3190"/>
            </a:lvl3pPr>
            <a:lvl4pPr marL="1790065" indent="0">
              <a:buNone/>
              <a:defRPr sz="2625"/>
            </a:lvl4pPr>
            <a:lvl5pPr marL="2386330" indent="0">
              <a:buNone/>
              <a:defRPr sz="2625"/>
            </a:lvl5pPr>
            <a:lvl6pPr marL="2983230" indent="0">
              <a:buNone/>
              <a:defRPr sz="2625"/>
            </a:lvl6pPr>
            <a:lvl7pPr marL="3579495" indent="0">
              <a:buNone/>
              <a:defRPr sz="2625"/>
            </a:lvl7pPr>
            <a:lvl8pPr marL="4176395" indent="0">
              <a:buNone/>
              <a:defRPr sz="2625"/>
            </a:lvl8pPr>
            <a:lvl9pPr marL="477266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58"/>
            <a:ext cx="7315200" cy="804860"/>
          </a:xfrm>
        </p:spPr>
        <p:txBody>
          <a:bodyPr/>
          <a:lstStyle>
            <a:lvl1pPr marL="0" indent="0">
              <a:buNone/>
              <a:defRPr sz="1875"/>
            </a:lvl1pPr>
            <a:lvl2pPr marL="596900" indent="0">
              <a:buNone/>
              <a:defRPr sz="1595"/>
            </a:lvl2pPr>
            <a:lvl3pPr marL="1193165" indent="0">
              <a:buNone/>
              <a:defRPr sz="1220"/>
            </a:lvl3pPr>
            <a:lvl4pPr marL="1790065" indent="0">
              <a:buNone/>
              <a:defRPr sz="1030"/>
            </a:lvl4pPr>
            <a:lvl5pPr marL="2386330" indent="0">
              <a:buNone/>
              <a:defRPr sz="1030"/>
            </a:lvl5pPr>
            <a:lvl6pPr marL="2983230" indent="0">
              <a:buNone/>
              <a:defRPr sz="1030"/>
            </a:lvl6pPr>
            <a:lvl7pPr marL="3579495" indent="0">
              <a:buNone/>
              <a:defRPr sz="1030"/>
            </a:lvl7pPr>
            <a:lvl8pPr marL="4176395" indent="0">
              <a:buNone/>
              <a:defRPr sz="1030"/>
            </a:lvl8pPr>
            <a:lvl9pPr marL="4772660" indent="0">
              <a:buNone/>
              <a:defRPr sz="103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7" y="274641"/>
            <a:ext cx="2743203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45" y="274641"/>
            <a:ext cx="8026399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>
            <a:fillRect/>
          </a:stretch>
        </p:blipFill>
        <p:spPr>
          <a:xfrm>
            <a:off x="-62520" y="-46882"/>
            <a:ext cx="12285786" cy="69400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>
            <a:fillRect/>
          </a:stretch>
        </p:blipFill>
        <p:spPr>
          <a:xfrm>
            <a:off x="-15629" y="-50794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>
            <a:fillRect/>
          </a:stretch>
        </p:blipFill>
        <p:spPr>
          <a:xfrm>
            <a:off x="270937" y="287876"/>
            <a:ext cx="11751733" cy="65870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3" y="2130547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2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1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2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7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6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55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47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3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30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7" y="4406908"/>
            <a:ext cx="10363199" cy="1362076"/>
          </a:xfrm>
        </p:spPr>
        <p:txBody>
          <a:bodyPr anchor="t"/>
          <a:lstStyle>
            <a:lvl1pPr algn="l">
              <a:defRPr sz="521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7" y="2906723"/>
            <a:ext cx="10363199" cy="1500187"/>
          </a:xfrm>
        </p:spPr>
        <p:txBody>
          <a:bodyPr anchor="b"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591185" indent="0">
              <a:buNone/>
              <a:defRPr sz="2470">
                <a:solidFill>
                  <a:schemeClr val="tx1">
                    <a:tint val="75000"/>
                  </a:schemeClr>
                </a:solidFill>
              </a:defRPr>
            </a:lvl2pPr>
            <a:lvl3pPr marL="118237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773555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4pPr>
            <a:lvl5pPr marL="2364740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5pPr>
            <a:lvl6pPr marL="2955925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6pPr>
            <a:lvl7pPr marL="3547745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7pPr>
            <a:lvl8pPr marL="4138930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8pPr>
            <a:lvl9pPr marL="4730115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7"/>
            <a:ext cx="5384799" cy="4525963"/>
          </a:xfrm>
        </p:spPr>
        <p:txBody>
          <a:bodyPr/>
          <a:lstStyle>
            <a:lvl1pPr>
              <a:defRPr sz="3565"/>
            </a:lvl1pPr>
            <a:lvl2pPr>
              <a:defRPr sz="3200"/>
            </a:lvl2pPr>
            <a:lvl3pPr>
              <a:defRPr sz="2560"/>
            </a:lvl3pPr>
            <a:lvl4pPr>
              <a:defRPr sz="2470"/>
            </a:lvl4pPr>
            <a:lvl5pPr>
              <a:defRPr sz="2470"/>
            </a:lvl5pPr>
            <a:lvl6pPr>
              <a:defRPr sz="2470"/>
            </a:lvl6pPr>
            <a:lvl7pPr>
              <a:defRPr sz="2470"/>
            </a:lvl7pPr>
            <a:lvl8pPr>
              <a:defRPr sz="2470"/>
            </a:lvl8pPr>
            <a:lvl9pPr>
              <a:defRPr sz="247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00" y="1600207"/>
            <a:ext cx="5384799" cy="4525963"/>
          </a:xfrm>
        </p:spPr>
        <p:txBody>
          <a:bodyPr/>
          <a:lstStyle>
            <a:lvl1pPr>
              <a:defRPr sz="3565"/>
            </a:lvl1pPr>
            <a:lvl2pPr>
              <a:defRPr sz="3200"/>
            </a:lvl2pPr>
            <a:lvl3pPr>
              <a:defRPr sz="2560"/>
            </a:lvl3pPr>
            <a:lvl4pPr>
              <a:defRPr sz="2470"/>
            </a:lvl4pPr>
            <a:lvl5pPr>
              <a:defRPr sz="2470"/>
            </a:lvl5pPr>
            <a:lvl6pPr>
              <a:defRPr sz="2470"/>
            </a:lvl6pPr>
            <a:lvl7pPr>
              <a:defRPr sz="2470"/>
            </a:lvl7pPr>
            <a:lvl8pPr>
              <a:defRPr sz="2470"/>
            </a:lvl8pPr>
            <a:lvl9pPr>
              <a:defRPr sz="247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8"/>
            <a:ext cx="5386919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1185" indent="0">
              <a:buNone/>
              <a:defRPr sz="2560" b="1"/>
            </a:lvl2pPr>
            <a:lvl3pPr marL="1182370" indent="0">
              <a:buNone/>
              <a:defRPr sz="2470" b="1"/>
            </a:lvl3pPr>
            <a:lvl4pPr marL="1773555" indent="0">
              <a:buNone/>
              <a:defRPr sz="2105" b="1"/>
            </a:lvl4pPr>
            <a:lvl5pPr marL="2364740" indent="0">
              <a:buNone/>
              <a:defRPr sz="2105" b="1"/>
            </a:lvl5pPr>
            <a:lvl6pPr marL="2955925" indent="0">
              <a:buNone/>
              <a:defRPr sz="2105" b="1"/>
            </a:lvl6pPr>
            <a:lvl7pPr marL="3547745" indent="0">
              <a:buNone/>
              <a:defRPr sz="2105" b="1"/>
            </a:lvl7pPr>
            <a:lvl8pPr marL="4138930" indent="0">
              <a:buNone/>
              <a:defRPr sz="2105" b="1"/>
            </a:lvl8pPr>
            <a:lvl9pPr marL="4730115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6"/>
            <a:ext cx="5386919" cy="3951288"/>
          </a:xfrm>
        </p:spPr>
        <p:txBody>
          <a:bodyPr/>
          <a:lstStyle>
            <a:lvl1pPr>
              <a:defRPr sz="3200"/>
            </a:lvl1pPr>
            <a:lvl2pPr>
              <a:defRPr sz="2560"/>
            </a:lvl2pPr>
            <a:lvl3pPr>
              <a:defRPr sz="247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0" y="1535118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1185" indent="0">
              <a:buNone/>
              <a:defRPr sz="2560" b="1"/>
            </a:lvl2pPr>
            <a:lvl3pPr marL="1182370" indent="0">
              <a:buNone/>
              <a:defRPr sz="2470" b="1"/>
            </a:lvl3pPr>
            <a:lvl4pPr marL="1773555" indent="0">
              <a:buNone/>
              <a:defRPr sz="2105" b="1"/>
            </a:lvl4pPr>
            <a:lvl5pPr marL="2364740" indent="0">
              <a:buNone/>
              <a:defRPr sz="2105" b="1"/>
            </a:lvl5pPr>
            <a:lvl6pPr marL="2955925" indent="0">
              <a:buNone/>
              <a:defRPr sz="2105" b="1"/>
            </a:lvl6pPr>
            <a:lvl7pPr marL="3547745" indent="0">
              <a:buNone/>
              <a:defRPr sz="2105" b="1"/>
            </a:lvl7pPr>
            <a:lvl8pPr marL="4138930" indent="0">
              <a:buNone/>
              <a:defRPr sz="2105" b="1"/>
            </a:lvl8pPr>
            <a:lvl9pPr marL="4730115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0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560"/>
            </a:lvl2pPr>
            <a:lvl3pPr>
              <a:defRPr sz="247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102"/>
            <a:ext cx="4011084" cy="1162051"/>
          </a:xfrm>
        </p:spPr>
        <p:txBody>
          <a:bodyPr anchor="b"/>
          <a:lstStyle>
            <a:lvl1pPr algn="l">
              <a:defRPr sz="256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171"/>
            <a:ext cx="6815667" cy="5853113"/>
          </a:xfrm>
        </p:spPr>
        <p:txBody>
          <a:bodyPr/>
          <a:lstStyle>
            <a:lvl1pPr>
              <a:defRPr sz="4115"/>
            </a:lvl1pPr>
            <a:lvl2pPr>
              <a:defRPr sz="3565"/>
            </a:lvl2pPr>
            <a:lvl3pPr>
              <a:defRPr sz="320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25"/>
            <a:ext cx="4011084" cy="4691063"/>
          </a:xfrm>
        </p:spPr>
        <p:txBody>
          <a:bodyPr/>
          <a:lstStyle>
            <a:lvl1pPr marL="0" indent="0">
              <a:buNone/>
              <a:defRPr sz="1830"/>
            </a:lvl1pPr>
            <a:lvl2pPr marL="591185" indent="0">
              <a:buNone/>
              <a:defRPr sz="1735"/>
            </a:lvl2pPr>
            <a:lvl3pPr marL="1182370" indent="0">
              <a:buNone/>
              <a:defRPr sz="1370"/>
            </a:lvl3pPr>
            <a:lvl4pPr marL="1773555" indent="0">
              <a:buNone/>
              <a:defRPr sz="1095"/>
            </a:lvl4pPr>
            <a:lvl5pPr marL="2364740" indent="0">
              <a:buNone/>
              <a:defRPr sz="1095"/>
            </a:lvl5pPr>
            <a:lvl6pPr marL="2955925" indent="0">
              <a:buNone/>
              <a:defRPr sz="1095"/>
            </a:lvl6pPr>
            <a:lvl7pPr marL="3547745" indent="0">
              <a:buNone/>
              <a:defRPr sz="1095"/>
            </a:lvl7pPr>
            <a:lvl8pPr marL="4138930" indent="0">
              <a:buNone/>
              <a:defRPr sz="1095"/>
            </a:lvl8pPr>
            <a:lvl9pPr marL="4730115" indent="0">
              <a:buNone/>
              <a:defRPr sz="1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57"/>
            <a:ext cx="7315200" cy="566739"/>
          </a:xfrm>
        </p:spPr>
        <p:txBody>
          <a:bodyPr anchor="b"/>
          <a:lstStyle>
            <a:lvl1pPr algn="l">
              <a:defRPr sz="256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115"/>
            </a:lvl1pPr>
            <a:lvl2pPr marL="591185" indent="0">
              <a:buNone/>
              <a:defRPr sz="3565"/>
            </a:lvl2pPr>
            <a:lvl3pPr marL="1182370" indent="0">
              <a:buNone/>
              <a:defRPr sz="3200"/>
            </a:lvl3pPr>
            <a:lvl4pPr marL="1773555" indent="0">
              <a:buNone/>
              <a:defRPr sz="2560"/>
            </a:lvl4pPr>
            <a:lvl5pPr marL="2364740" indent="0">
              <a:buNone/>
              <a:defRPr sz="2560"/>
            </a:lvl5pPr>
            <a:lvl6pPr marL="2955925" indent="0">
              <a:buNone/>
              <a:defRPr sz="2560"/>
            </a:lvl6pPr>
            <a:lvl7pPr marL="3547745" indent="0">
              <a:buNone/>
              <a:defRPr sz="2560"/>
            </a:lvl7pPr>
            <a:lvl8pPr marL="4138930" indent="0">
              <a:buNone/>
              <a:defRPr sz="2560"/>
            </a:lvl8pPr>
            <a:lvl9pPr marL="4730115" indent="0">
              <a:buNone/>
              <a:defRPr sz="25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96"/>
            <a:ext cx="7315200" cy="804861"/>
          </a:xfrm>
        </p:spPr>
        <p:txBody>
          <a:bodyPr/>
          <a:lstStyle>
            <a:lvl1pPr marL="0" indent="0">
              <a:buNone/>
              <a:defRPr sz="1830"/>
            </a:lvl1pPr>
            <a:lvl2pPr marL="591185" indent="0">
              <a:buNone/>
              <a:defRPr sz="1735"/>
            </a:lvl2pPr>
            <a:lvl3pPr marL="1182370" indent="0">
              <a:buNone/>
              <a:defRPr sz="1370"/>
            </a:lvl3pPr>
            <a:lvl4pPr marL="1773555" indent="0">
              <a:buNone/>
              <a:defRPr sz="1095"/>
            </a:lvl4pPr>
            <a:lvl5pPr marL="2364740" indent="0">
              <a:buNone/>
              <a:defRPr sz="1095"/>
            </a:lvl5pPr>
            <a:lvl6pPr marL="2955925" indent="0">
              <a:buNone/>
              <a:defRPr sz="1095"/>
            </a:lvl6pPr>
            <a:lvl7pPr marL="3547745" indent="0">
              <a:buNone/>
              <a:defRPr sz="1095"/>
            </a:lvl7pPr>
            <a:lvl8pPr marL="4138930" indent="0">
              <a:buNone/>
              <a:defRPr sz="1095"/>
            </a:lvl8pPr>
            <a:lvl9pPr marL="4730115" indent="0">
              <a:buNone/>
              <a:defRPr sz="1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99" y="274697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99" y="274697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519C6-1D90-4295-BFE6-AD5BC981DD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5543-856D-4D60-ABF2-4BCCD31F0FE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9"/>
            <a:ext cx="10515600" cy="1325563"/>
          </a:xfrm>
          <a:prstGeom prst="rect">
            <a:avLst/>
          </a:prstGeom>
        </p:spPr>
        <p:txBody>
          <a:bodyPr vert="horz" lIns="119767" tIns="59885" rIns="119767" bIns="5988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19767" tIns="59885" rIns="119767" bIns="59885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6"/>
          </a:xfrm>
          <a:prstGeom prst="rect">
            <a:avLst/>
          </a:prstGeom>
        </p:spPr>
        <p:txBody>
          <a:bodyPr vert="horz" lIns="119767" tIns="59885" rIns="119767" bIns="59885" rtlCol="0" anchor="ctr"/>
          <a:lstStyle>
            <a:lvl1pPr algn="l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201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6"/>
          </a:xfrm>
          <a:prstGeom prst="rect">
            <a:avLst/>
          </a:prstGeom>
        </p:spPr>
        <p:txBody>
          <a:bodyPr vert="horz" lIns="119767" tIns="59885" rIns="119767" bIns="59885" rtlCol="0" anchor="ctr"/>
          <a:lstStyle>
            <a:lvl1pPr algn="ct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201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6"/>
          </a:xfrm>
          <a:prstGeom prst="rect">
            <a:avLst/>
          </a:prstGeom>
        </p:spPr>
        <p:txBody>
          <a:bodyPr vert="horz" lIns="119767" tIns="59885" rIns="119767" bIns="59885" rtlCol="0" anchor="ctr"/>
          <a:lstStyle>
            <a:lvl1pPr algn="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201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842010" rtl="0" eaLnBrk="1" latinLnBrk="0" hangingPunct="1">
        <a:lnSpc>
          <a:spcPct val="90000"/>
        </a:lnSpc>
        <a:spcBef>
          <a:spcPct val="0"/>
        </a:spcBef>
        <a:buNone/>
        <a:defRPr sz="40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0820" indent="-210820" algn="l" defTabSz="842010" rtl="0" eaLnBrk="1" latinLnBrk="0" hangingPunct="1">
        <a:lnSpc>
          <a:spcPct val="90000"/>
        </a:lnSpc>
        <a:spcBef>
          <a:spcPts val="925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52830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73835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894840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315845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850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3157855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578860" indent="-210820" algn="l" defTabSz="842010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1pPr>
      <a:lvl2pPr marL="421005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2pPr>
      <a:lvl3pPr marL="842010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63015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684020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105660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526665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2947670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368675" algn="l" defTabSz="84201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0" y="274640"/>
            <a:ext cx="10972803" cy="1143000"/>
          </a:xfrm>
          <a:prstGeom prst="rect">
            <a:avLst/>
          </a:prstGeom>
        </p:spPr>
        <p:txBody>
          <a:bodyPr vert="horz" lIns="95202" tIns="47600" rIns="95202" bIns="47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0" y="1600209"/>
            <a:ext cx="10972803" cy="4525963"/>
          </a:xfrm>
          <a:prstGeom prst="rect">
            <a:avLst/>
          </a:prstGeom>
        </p:spPr>
        <p:txBody>
          <a:bodyPr vert="horz" lIns="95202" tIns="47600" rIns="95202" bIns="4760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7" y="6356354"/>
            <a:ext cx="2844803" cy="365126"/>
          </a:xfrm>
          <a:prstGeom prst="rect">
            <a:avLst/>
          </a:prstGeom>
        </p:spPr>
        <p:txBody>
          <a:bodyPr vert="horz" lIns="95202" tIns="47600" rIns="95202" bIns="47600" rtlCol="0" anchor="ctr"/>
          <a:lstStyle>
            <a:lvl1pPr algn="l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2810"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0" y="6356354"/>
            <a:ext cx="3860803" cy="365126"/>
          </a:xfrm>
          <a:prstGeom prst="rect">
            <a:avLst/>
          </a:prstGeom>
        </p:spPr>
        <p:txBody>
          <a:bodyPr vert="horz" lIns="95202" tIns="47600" rIns="95202" bIns="47600" rtlCol="0" anchor="ctr"/>
          <a:lstStyle>
            <a:lvl1pPr algn="ct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28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0" y="6356354"/>
            <a:ext cx="2844803" cy="365126"/>
          </a:xfrm>
          <a:prstGeom prst="rect">
            <a:avLst/>
          </a:prstGeom>
        </p:spPr>
        <p:txBody>
          <a:bodyPr vert="horz" lIns="95202" tIns="47600" rIns="95202" bIns="47600" rtlCol="0" anchor="ctr"/>
          <a:lstStyle>
            <a:lvl1pPr algn="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2810"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193165" rtl="0" eaLnBrk="1" latinLnBrk="0" hangingPunct="1">
        <a:spcBef>
          <a:spcPct val="0"/>
        </a:spcBef>
        <a:buNone/>
        <a:defRPr sz="58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675" indent="-447675" algn="l" defTabSz="1193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125" kern="1200">
          <a:solidFill>
            <a:schemeClr val="tx1"/>
          </a:solidFill>
          <a:latin typeface="+mn-lt"/>
          <a:ea typeface="+mn-ea"/>
          <a:cs typeface="+mn-cs"/>
        </a:defRPr>
      </a:lvl1pPr>
      <a:lvl2pPr marL="969645" indent="-372745" algn="l" defTabSz="1193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565" kern="1200">
          <a:solidFill>
            <a:schemeClr val="tx1"/>
          </a:solidFill>
          <a:latin typeface="+mn-lt"/>
          <a:ea typeface="+mn-ea"/>
          <a:cs typeface="+mn-cs"/>
        </a:defRPr>
      </a:lvl2pPr>
      <a:lvl3pPr marL="1491615" indent="-298450" algn="l" defTabSz="1193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80" indent="-298450" algn="l" defTabSz="1193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684780" indent="-298450" algn="l" defTabSz="11931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281680" indent="-298450" algn="l" defTabSz="1193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877945" indent="-298450" algn="l" defTabSz="1193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474845" indent="-298450" algn="l" defTabSz="1193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071110" indent="-298450" algn="l" defTabSz="1193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1pPr>
      <a:lvl2pPr marL="596900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2pPr>
      <a:lvl3pPr marL="1193165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3pPr>
      <a:lvl4pPr marL="1790065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4pPr>
      <a:lvl5pPr marL="2386330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5pPr>
      <a:lvl6pPr marL="2983230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6pPr>
      <a:lvl7pPr marL="3579495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7pPr>
      <a:lvl8pPr marL="4176395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8pPr>
      <a:lvl9pPr marL="4772660" algn="l" defTabSz="1193165" rtl="0" eaLnBrk="1" latinLnBrk="0" hangingPunct="1">
        <a:defRPr sz="2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2" y="274643"/>
            <a:ext cx="10972801" cy="1143000"/>
          </a:xfrm>
          <a:prstGeom prst="rect">
            <a:avLst/>
          </a:prstGeom>
        </p:spPr>
        <p:txBody>
          <a:bodyPr vert="horz" lIns="96784" tIns="48376" rIns="96784" bIns="4837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600207"/>
            <a:ext cx="10972801" cy="4525963"/>
          </a:xfrm>
          <a:prstGeom prst="rect">
            <a:avLst/>
          </a:prstGeom>
        </p:spPr>
        <p:txBody>
          <a:bodyPr vert="horz" lIns="96784" tIns="48376" rIns="96784" bIns="4837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409"/>
            <a:ext cx="2844801" cy="365125"/>
          </a:xfrm>
          <a:prstGeom prst="rect">
            <a:avLst/>
          </a:prstGeom>
        </p:spPr>
        <p:txBody>
          <a:bodyPr vert="horz" lIns="96784" tIns="48376" rIns="96784" bIns="48376" rtlCol="0" anchor="ctr"/>
          <a:lstStyle>
            <a:lvl1pPr algn="l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455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2" y="6356409"/>
            <a:ext cx="3860801" cy="365125"/>
          </a:xfrm>
          <a:prstGeom prst="rect">
            <a:avLst/>
          </a:prstGeom>
        </p:spPr>
        <p:txBody>
          <a:bodyPr vert="horz" lIns="96784" tIns="48376" rIns="96784" bIns="48376" rtlCol="0" anchor="ctr"/>
          <a:lstStyle>
            <a:lvl1pPr algn="ctr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45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02" y="6356409"/>
            <a:ext cx="2844801" cy="365125"/>
          </a:xfrm>
          <a:prstGeom prst="rect">
            <a:avLst/>
          </a:prstGeom>
        </p:spPr>
        <p:txBody>
          <a:bodyPr vert="horz" lIns="96784" tIns="48376" rIns="96784" bIns="48376" rtlCol="0" anchor="ctr"/>
          <a:lstStyle>
            <a:lvl1pPr algn="r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455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182370" rtl="0" eaLnBrk="1" latinLnBrk="0" hangingPunct="1">
        <a:spcBef>
          <a:spcPct val="0"/>
        </a:spcBef>
        <a:buNone/>
        <a:defRPr sz="57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3230" indent="-443230" algn="l" defTabSz="1182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115" kern="1200">
          <a:solidFill>
            <a:schemeClr val="tx1"/>
          </a:solidFill>
          <a:latin typeface="+mn-lt"/>
          <a:ea typeface="+mn-ea"/>
          <a:cs typeface="+mn-cs"/>
        </a:defRPr>
      </a:lvl1pPr>
      <a:lvl2pPr marL="960755" indent="-369570" algn="l" defTabSz="11823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56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78280" indent="-295910" algn="l" defTabSz="1182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069465" indent="-295910" algn="l" defTabSz="11823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60650" indent="-295910" algn="l" defTabSz="1182370" rtl="0" eaLnBrk="1" latinLnBrk="0" hangingPunct="1">
        <a:spcBef>
          <a:spcPct val="20000"/>
        </a:spcBef>
        <a:buFont typeface="Arial" panose="020B0604020202020204" pitchFamily="34" charset="0"/>
        <a:buChar char="»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835" indent="-295910" algn="l" defTabSz="1182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843020" indent="-295910" algn="l" defTabSz="1182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434205" indent="-295910" algn="l" defTabSz="1182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025390" indent="-295910" algn="l" defTabSz="1182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2pPr>
      <a:lvl3pPr marL="1182370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3pPr>
      <a:lvl4pPr marL="1773555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4pPr>
      <a:lvl5pPr marL="2364740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5pPr>
      <a:lvl6pPr marL="2955925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6pPr>
      <a:lvl7pPr marL="3547745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7pPr>
      <a:lvl8pPr marL="4138930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8pPr>
      <a:lvl9pPr marL="4730115" algn="l" defTabSz="1182370" rtl="0" eaLnBrk="1" latinLnBrk="0" hangingPunct="1">
        <a:defRPr sz="24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11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829010"/>
            <a:ext cx="1114425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79" y="898276"/>
            <a:ext cx="553803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" y="0"/>
            <a:ext cx="2626824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34798" y="1346927"/>
            <a:ext cx="7851940" cy="1210520"/>
          </a:xfrm>
          <a:prstGeom prst="rect">
            <a:avLst/>
          </a:prstGeom>
          <a:noFill/>
        </p:spPr>
        <p:txBody>
          <a:bodyPr wrap="square" lIns="70173" tIns="35082" rIns="70173" bIns="35082">
            <a:spAutoFit/>
          </a:bodyPr>
          <a:lstStyle/>
          <a:p>
            <a:pPr algn="ctr" defTabSz="701675"/>
            <a:r>
              <a:rPr lang="en-US" sz="7405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KHÔÛI ÑOÄNG</a:t>
            </a:r>
            <a:endParaRPr lang="en-US" sz="7405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ố 7 khởi động tiết 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600950" y="1088136"/>
            <a:ext cx="4425696" cy="140817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956"/>
            <a:ext cx="7315200" cy="391477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/>
        </p:nvSpPr>
        <p:spPr>
          <a:xfrm>
            <a:off x="7668768" y="1176409"/>
            <a:ext cx="4200144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Caàu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voàng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coù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maáy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?</a:t>
            </a:r>
            <a:endParaRPr lang="en-GB" sz="2400" dirty="0">
              <a:solidFill>
                <a:srgbClr val="0070C0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7747254" y="1799785"/>
            <a:ext cx="1216152" cy="4937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VNI-Avo" pitchFamily="2" charset="0"/>
              </a:rPr>
              <a:t>Ñaùp</a:t>
            </a:r>
            <a:r>
              <a:rPr lang="en-GB" dirty="0">
                <a:latin typeface="VNI-Avo" pitchFamily="2" charset="0"/>
              </a:rPr>
              <a:t> </a:t>
            </a:r>
            <a:r>
              <a:rPr lang="en-GB" dirty="0" err="1">
                <a:latin typeface="VNI-Avo" pitchFamily="2" charset="0"/>
              </a:rPr>
              <a:t>aùn</a:t>
            </a:r>
            <a:endParaRPr lang="en-GB" dirty="0">
              <a:latin typeface="VNI-Avo" pitchFamily="2" charset="0"/>
            </a:endParaRPr>
          </a:p>
        </p:txBody>
      </p:sp>
      <p:sp>
        <p:nvSpPr>
          <p:cNvPr id="18" name="Title 1"/>
          <p:cNvSpPr>
            <a:spLocks noGrp="1"/>
          </p:cNvSpPr>
          <p:nvPr/>
        </p:nvSpPr>
        <p:spPr>
          <a:xfrm>
            <a:off x="9157716" y="1792224"/>
            <a:ext cx="2688335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7 </a:t>
            </a:r>
            <a:r>
              <a:rPr lang="en-GB" sz="2400" dirty="0" err="1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endParaRPr lang="en-GB" sz="2400" dirty="0">
              <a:solidFill>
                <a:srgbClr val="C00000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7552944" y="2584585"/>
            <a:ext cx="3171662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Tính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töø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ñoû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thì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:</a:t>
            </a:r>
            <a:endParaRPr lang="en-GB" sz="2400" dirty="0">
              <a:solidFill>
                <a:srgbClr val="0070C0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43216" y="2575608"/>
            <a:ext cx="4425696" cy="198451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NI-Avo" pitchFamily="2" charset="0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7534874" y="2773799"/>
            <a:ext cx="4392168" cy="1055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xanh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laù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caây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laø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thöù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maáy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?</a:t>
            </a:r>
            <a:endParaRPr lang="en-GB" sz="2400" dirty="0">
              <a:solidFill>
                <a:srgbClr val="0070C0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7808976" y="3896392"/>
            <a:ext cx="1216152" cy="4937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VNI-Avo" pitchFamily="2" charset="0"/>
              </a:rPr>
              <a:t>Ñaùp</a:t>
            </a:r>
            <a:r>
              <a:rPr lang="en-GB" dirty="0">
                <a:latin typeface="VNI-Avo" pitchFamily="2" charset="0"/>
              </a:rPr>
              <a:t> </a:t>
            </a:r>
            <a:r>
              <a:rPr lang="en-GB" dirty="0" err="1">
                <a:latin typeface="VNI-Avo" pitchFamily="2" charset="0"/>
              </a:rPr>
              <a:t>aùn</a:t>
            </a:r>
            <a:endParaRPr lang="en-GB" dirty="0">
              <a:latin typeface="VNI-Avo" pitchFamily="2" charset="0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9157716" y="3858411"/>
            <a:ext cx="2688335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err="1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thöù</a:t>
            </a:r>
            <a:r>
              <a:rPr lang="en-GB" sz="2400" dirty="0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tö</a:t>
            </a:r>
            <a:endParaRPr lang="en-GB" sz="2400" dirty="0">
              <a:solidFill>
                <a:srgbClr val="C00000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552944" y="4694468"/>
            <a:ext cx="4425696" cy="140817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NI-Avo" pitchFamily="2" charset="0"/>
            </a:endParaRPr>
          </a:p>
        </p:txBody>
      </p:sp>
      <p:sp>
        <p:nvSpPr>
          <p:cNvPr id="29" name="Title 1"/>
          <p:cNvSpPr>
            <a:spLocks noGrp="1"/>
          </p:cNvSpPr>
          <p:nvPr/>
        </p:nvSpPr>
        <p:spPr>
          <a:xfrm>
            <a:off x="7668768" y="4782741"/>
            <a:ext cx="4200144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thöù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baûy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laø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gì</a:t>
            </a:r>
            <a:r>
              <a:rPr lang="en-GB" sz="2400" dirty="0">
                <a:solidFill>
                  <a:srgbClr val="0070C0"/>
                </a:solidFill>
                <a:latin typeface="VNI-Avo" pitchFamily="2" charset="0"/>
                <a:cs typeface="Lato Heavy" panose="020F0502020204030203" pitchFamily="34" charset="0"/>
              </a:rPr>
              <a:t>?</a:t>
            </a:r>
            <a:endParaRPr lang="en-GB" sz="2400" dirty="0">
              <a:solidFill>
                <a:srgbClr val="0070C0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7808976" y="5436537"/>
            <a:ext cx="1216152" cy="4937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VNI-Avo" pitchFamily="2" charset="0"/>
              </a:rPr>
              <a:t>Ñaùp</a:t>
            </a:r>
            <a:r>
              <a:rPr lang="en-GB" dirty="0">
                <a:latin typeface="VNI-Avo" pitchFamily="2" charset="0"/>
              </a:rPr>
              <a:t> </a:t>
            </a:r>
            <a:r>
              <a:rPr lang="en-GB" dirty="0" err="1">
                <a:latin typeface="VNI-Avo" pitchFamily="2" charset="0"/>
              </a:rPr>
              <a:t>aùn</a:t>
            </a:r>
            <a:endParaRPr lang="en-GB" dirty="0">
              <a:latin typeface="VNI-Avo" pitchFamily="2" charset="0"/>
            </a:endParaRPr>
          </a:p>
        </p:txBody>
      </p:sp>
      <p:sp>
        <p:nvSpPr>
          <p:cNvPr id="31" name="Title 1"/>
          <p:cNvSpPr>
            <a:spLocks noGrp="1"/>
          </p:cNvSpPr>
          <p:nvPr/>
        </p:nvSpPr>
        <p:spPr>
          <a:xfrm>
            <a:off x="9157716" y="5398556"/>
            <a:ext cx="2688335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 err="1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Maøu</a:t>
            </a:r>
            <a:r>
              <a:rPr lang="en-GB" sz="2400" dirty="0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VNI-Avo" pitchFamily="2" charset="0"/>
                <a:cs typeface="Lato Heavy" panose="020F0502020204030203" pitchFamily="34" charset="0"/>
              </a:rPr>
              <a:t>tím</a:t>
            </a:r>
            <a:endParaRPr lang="en-GB" sz="2400" dirty="0">
              <a:solidFill>
                <a:srgbClr val="C00000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497359" y="431075"/>
            <a:ext cx="2070999" cy="874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accent6"/>
                </a:solidFill>
                <a:latin typeface="VNI-Avo" pitchFamily="2" charset="0"/>
                <a:cs typeface="Lato Heavy" panose="020F0502020204030203" pitchFamily="34" charset="0"/>
              </a:rPr>
              <a:t>BAØI 2</a:t>
            </a:r>
            <a:endParaRPr lang="en-GB" sz="5000" b="1" dirty="0">
              <a:solidFill>
                <a:schemeClr val="accent6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70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ố 7 khởi động tiế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268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77" y="240132"/>
            <a:ext cx="6084162" cy="6617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1269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0" y="3637534"/>
            <a:ext cx="4596994" cy="2469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5926444" y="3626067"/>
            <a:ext cx="5018042" cy="1485708"/>
          </a:xfrm>
          <a:prstGeom prst="rect">
            <a:avLst/>
          </a:prstGeom>
          <a:noFill/>
        </p:spPr>
        <p:txBody>
          <a:bodyPr wrap="square" lIns="114094" tIns="57045" rIns="114094" bIns="57045">
            <a:spAutoFit/>
          </a:bodyPr>
          <a:lstStyle/>
          <a:p>
            <a:pPr algn="ctr" defTabSz="1193165">
              <a:defRPr/>
            </a:pPr>
            <a:r>
              <a:rPr lang="en-US" sz="8905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 2</a:t>
            </a:r>
            <a:endParaRPr lang="en-US" sz="8905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>
            <a:fillRect/>
          </a:stretch>
        </p:blipFill>
        <p:spPr>
          <a:xfrm>
            <a:off x="-98770" y="-16743"/>
            <a:ext cx="12061127" cy="6686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5373" y="860079"/>
            <a:ext cx="68012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 TAÄP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601862" y="1"/>
            <a:ext cx="2070999" cy="874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accent6"/>
                </a:solidFill>
                <a:latin typeface="VNI-Avo" pitchFamily="2" charset="0"/>
                <a:cs typeface="Lato Heavy" panose="020F0502020204030203" pitchFamily="34" charset="0"/>
              </a:rPr>
              <a:t>BAØI 1</a:t>
            </a:r>
            <a:endParaRPr lang="en-GB" sz="5000" b="1" dirty="0">
              <a:solidFill>
                <a:schemeClr val="accent6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9" y="1665867"/>
            <a:ext cx="11411051" cy="3283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4667"/>
          <a:stretch>
            <a:fillRect/>
          </a:stretch>
        </p:blipFill>
        <p:spPr>
          <a:xfrm>
            <a:off x="1063342" y="3780159"/>
            <a:ext cx="772668" cy="960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3" r="15867"/>
          <a:stretch>
            <a:fillRect/>
          </a:stretch>
        </p:blipFill>
        <p:spPr>
          <a:xfrm>
            <a:off x="5783932" y="3780159"/>
            <a:ext cx="740664" cy="968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15067"/>
          <a:stretch>
            <a:fillRect/>
          </a:stretch>
        </p:blipFill>
        <p:spPr>
          <a:xfrm>
            <a:off x="7384132" y="3783733"/>
            <a:ext cx="749808" cy="964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5067"/>
          <a:stretch>
            <a:fillRect/>
          </a:stretch>
        </p:blipFill>
        <p:spPr>
          <a:xfrm>
            <a:off x="8929468" y="3780159"/>
            <a:ext cx="758952" cy="943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14667"/>
          <a:stretch>
            <a:fillRect/>
          </a:stretch>
        </p:blipFill>
        <p:spPr>
          <a:xfrm>
            <a:off x="10465660" y="3779734"/>
            <a:ext cx="740664" cy="9442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5163" y="3817618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1D70B8"/>
                </a:solidFill>
                <a:latin typeface="Lato" panose="020F0502020204030203"/>
              </a:rPr>
              <a:t>1</a:t>
            </a:r>
            <a:endParaRPr lang="en-GB" sz="6000" dirty="0">
              <a:solidFill>
                <a:srgbClr val="1D70B8"/>
              </a:solidFill>
              <a:latin typeface="Lato" panose="020F050202020403020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47940" y="3817827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42AC5B"/>
                </a:solidFill>
                <a:latin typeface="Lato" panose="020F0502020204030203"/>
              </a:rPr>
              <a:t>4</a:t>
            </a:r>
            <a:endParaRPr lang="en-GB" sz="6000" dirty="0">
              <a:solidFill>
                <a:srgbClr val="42AC5B"/>
              </a:solidFill>
              <a:latin typeface="Lato" panose="020F050202020403020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57284" y="3826203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63C4D8"/>
                </a:solidFill>
                <a:latin typeface="Lato" panose="020F0502020204030203"/>
              </a:rPr>
              <a:t>5</a:t>
            </a:r>
            <a:endParaRPr lang="en-GB" sz="6000" dirty="0">
              <a:solidFill>
                <a:srgbClr val="63C4D8"/>
              </a:solidFill>
              <a:latin typeface="Lato" panose="020F05020202040302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02620" y="3817827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A04895"/>
                </a:solidFill>
                <a:latin typeface="Lato" panose="020F0502020204030203"/>
              </a:rPr>
              <a:t>6</a:t>
            </a:r>
            <a:endParaRPr lang="en-GB" sz="6000" dirty="0">
              <a:solidFill>
                <a:srgbClr val="A04895"/>
              </a:solidFill>
              <a:latin typeface="Lato" panose="020F050202020403020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29668" y="3817827"/>
            <a:ext cx="612648" cy="86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C1191B"/>
                </a:solidFill>
                <a:latin typeface="Lato" panose="020F0502020204030203"/>
              </a:rPr>
              <a:t>7</a:t>
            </a:r>
            <a:endParaRPr lang="en-GB" sz="6000" dirty="0">
              <a:solidFill>
                <a:srgbClr val="C1191B"/>
              </a:solidFill>
              <a:latin typeface="Lato" panose="020F0502020204030203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01861" y="791289"/>
            <a:ext cx="2070999" cy="874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accent6"/>
                </a:solidFill>
                <a:latin typeface="VNI-Avo" pitchFamily="2" charset="0"/>
                <a:cs typeface="Lato Heavy" panose="020F0502020204030203" pitchFamily="34" charset="0"/>
              </a:rPr>
              <a:t>a)</a:t>
            </a:r>
            <a:endParaRPr lang="en-GB" sz="5000" b="1" dirty="0">
              <a:solidFill>
                <a:schemeClr val="accent6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861" y="6203852"/>
            <a:ext cx="426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NI-Avo" pitchFamily="2" charset="0"/>
              </a:rPr>
              <a:t>GV </a:t>
            </a:r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daáu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hoûi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hieän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leân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soá</a:t>
            </a:r>
            <a:endParaRPr lang="en-US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0" y="2450592"/>
            <a:ext cx="10820644" cy="211340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199484" y="2450592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65C4D7"/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rgbClr val="65C4D7"/>
              </a:solidFill>
              <a:latin typeface="Lato" panose="020F0502020204030203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57724" y="2450592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32444" y="2450592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accent2">
                    <a:lumMod val="75000"/>
                  </a:schemeClr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chemeClr val="accent2">
                  <a:lumMod val="75000"/>
                </a:schemeClr>
              </a:solidFill>
              <a:latin typeface="Lato" panose="020F0502020204030203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93732" y="2450592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42AC5B"/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rgbClr val="42AC5B"/>
              </a:solidFill>
              <a:latin typeface="Lato" panose="020F0502020204030203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993869" y="3694176"/>
            <a:ext cx="869823" cy="869823"/>
          </a:xfrm>
          <a:prstGeom prst="ellipse">
            <a:avLst/>
          </a:prstGeom>
          <a:solidFill>
            <a:srgbClr val="CAD4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65C4D7"/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rgbClr val="65C4D7"/>
              </a:solidFill>
              <a:latin typeface="Lato" panose="020F0502020204030203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22157" y="3694175"/>
            <a:ext cx="869823" cy="869823"/>
          </a:xfrm>
          <a:prstGeom prst="ellipse">
            <a:avLst/>
          </a:prstGeom>
          <a:solidFill>
            <a:srgbClr val="CAD4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accent2">
                    <a:lumMod val="75000"/>
                  </a:schemeClr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chemeClr val="accent2">
                  <a:lumMod val="75000"/>
                </a:schemeClr>
              </a:solidFill>
              <a:latin typeface="Lato" panose="020F05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483061" y="3694175"/>
            <a:ext cx="869823" cy="869823"/>
          </a:xfrm>
          <a:prstGeom prst="ellipse">
            <a:avLst/>
          </a:prstGeom>
          <a:solidFill>
            <a:srgbClr val="F7C5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65C4D7"/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rgbClr val="65C4D7"/>
              </a:solidFill>
              <a:latin typeface="Lato" panose="020F0502020204030203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199484" y="2450592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65C4D7"/>
                </a:solidFill>
                <a:latin typeface="Lato" panose="020F0502020204030203"/>
              </a:rPr>
              <a:t>7</a:t>
            </a:r>
            <a:endParaRPr lang="en-GB" sz="4400" dirty="0">
              <a:solidFill>
                <a:srgbClr val="65C4D7"/>
              </a:solidFill>
              <a:latin typeface="Lato" panose="020F0502020204030203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32444" y="2450591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accent2">
                    <a:lumMod val="75000"/>
                  </a:schemeClr>
                </a:solidFill>
                <a:latin typeface="Lato" panose="020F0502020204030203"/>
              </a:rPr>
              <a:t>3</a:t>
            </a:r>
            <a:endParaRPr lang="en-GB" sz="4400" dirty="0">
              <a:solidFill>
                <a:schemeClr val="accent2">
                  <a:lumMod val="75000"/>
                </a:schemeClr>
              </a:solidFill>
              <a:latin typeface="Lato" panose="020F0502020204030203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60528" y="2450591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</a:rPr>
              <a:t>6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93732" y="2450591"/>
            <a:ext cx="859536" cy="859536"/>
          </a:xfrm>
          <a:prstGeom prst="ellipse">
            <a:avLst/>
          </a:prstGeom>
          <a:solidFill>
            <a:srgbClr val="FFED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42AC5B"/>
                </a:solidFill>
                <a:latin typeface="Lato" panose="020F0502020204030203"/>
              </a:rPr>
              <a:t>?</a:t>
            </a:r>
            <a:endParaRPr lang="en-GB" sz="4400" dirty="0">
              <a:solidFill>
                <a:srgbClr val="42AC5B"/>
              </a:solidFill>
              <a:latin typeface="Lato" panose="020F0502020204030203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993868" y="3683888"/>
            <a:ext cx="869823" cy="869823"/>
          </a:xfrm>
          <a:prstGeom prst="ellipse">
            <a:avLst/>
          </a:prstGeom>
          <a:solidFill>
            <a:srgbClr val="CAD4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65C4D7"/>
                </a:solidFill>
                <a:latin typeface="Lato" panose="020F0502020204030203"/>
              </a:rPr>
              <a:t>5</a:t>
            </a:r>
            <a:endParaRPr lang="en-GB" sz="4400" dirty="0">
              <a:solidFill>
                <a:srgbClr val="65C4D7"/>
              </a:solidFill>
              <a:latin typeface="Lato" panose="020F0502020204030203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32444" y="3683887"/>
            <a:ext cx="869823" cy="869823"/>
          </a:xfrm>
          <a:prstGeom prst="ellipse">
            <a:avLst/>
          </a:prstGeom>
          <a:solidFill>
            <a:srgbClr val="CAD4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accent2">
                    <a:lumMod val="75000"/>
                  </a:schemeClr>
                </a:solidFill>
                <a:latin typeface="Lato" panose="020F0502020204030203"/>
              </a:rPr>
              <a:t>7</a:t>
            </a:r>
            <a:endParaRPr lang="en-GB" sz="4400" dirty="0">
              <a:solidFill>
                <a:schemeClr val="accent2">
                  <a:lumMod val="75000"/>
                </a:schemeClr>
              </a:solidFill>
              <a:latin typeface="Lato" panose="020F0502020204030203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493348" y="3683886"/>
            <a:ext cx="869823" cy="869823"/>
          </a:xfrm>
          <a:prstGeom prst="ellipse">
            <a:avLst/>
          </a:prstGeom>
          <a:solidFill>
            <a:srgbClr val="F7C5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65C4D7"/>
                </a:solidFill>
                <a:latin typeface="Lato" panose="020F0502020204030203"/>
              </a:rPr>
              <a:t>6</a:t>
            </a:r>
            <a:endParaRPr lang="en-GB" sz="4400" dirty="0">
              <a:solidFill>
                <a:srgbClr val="65C4D7"/>
              </a:solidFill>
              <a:latin typeface="Lato" panose="020F0502020204030203"/>
            </a:endParaRPr>
          </a:p>
        </p:txBody>
      </p:sp>
      <p:sp>
        <p:nvSpPr>
          <p:cNvPr id="31" name="Title 1"/>
          <p:cNvSpPr>
            <a:spLocks noGrp="1"/>
          </p:cNvSpPr>
          <p:nvPr/>
        </p:nvSpPr>
        <p:spPr>
          <a:xfrm>
            <a:off x="922869" y="946701"/>
            <a:ext cx="2070999" cy="874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accent6"/>
                </a:solidFill>
                <a:latin typeface="VNI-Avo" pitchFamily="2" charset="0"/>
                <a:cs typeface="Lato Heavy" panose="020F0502020204030203" pitchFamily="34" charset="0"/>
              </a:rPr>
              <a:t>b)</a:t>
            </a:r>
            <a:endParaRPr lang="en-GB" sz="5000" b="1" dirty="0">
              <a:solidFill>
                <a:schemeClr val="accent6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861" y="6203852"/>
            <a:ext cx="426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NI-Avo" pitchFamily="2" charset="0"/>
              </a:rPr>
              <a:t>GV </a:t>
            </a:r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daáu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hoûi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hieän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leân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soá</a:t>
            </a:r>
            <a:endParaRPr lang="en-US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30" y="1529154"/>
            <a:ext cx="7256431" cy="3694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4667"/>
          <a:stretch>
            <a:fillRect/>
          </a:stretch>
        </p:blipFill>
        <p:spPr>
          <a:xfrm>
            <a:off x="3372152" y="3820859"/>
            <a:ext cx="863630" cy="10532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67686" y="3922072"/>
            <a:ext cx="684772" cy="906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1D70B8"/>
                </a:solidFill>
                <a:latin typeface="Lato" panose="020F0502020204030203"/>
              </a:rPr>
              <a:t>5</a:t>
            </a:r>
            <a:endParaRPr lang="en-GB" sz="6000" dirty="0">
              <a:solidFill>
                <a:srgbClr val="1D70B8"/>
              </a:solidFill>
              <a:latin typeface="Lato" panose="020F050202020403020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4667"/>
          <a:stretch>
            <a:fillRect/>
          </a:stretch>
        </p:blipFill>
        <p:spPr>
          <a:xfrm>
            <a:off x="5664343" y="3820859"/>
            <a:ext cx="883252" cy="1053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67255" y="3922072"/>
            <a:ext cx="700330" cy="906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C1181C"/>
                </a:solidFill>
                <a:latin typeface="Lato" panose="020F0502020204030203"/>
              </a:rPr>
              <a:t>4</a:t>
            </a:r>
            <a:endParaRPr lang="en-GB" sz="6000" dirty="0">
              <a:solidFill>
                <a:srgbClr val="C1181C"/>
              </a:solidFill>
              <a:latin typeface="Lato" panose="020F0502020204030203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4667"/>
          <a:stretch>
            <a:fillRect/>
          </a:stretch>
        </p:blipFill>
        <p:spPr>
          <a:xfrm>
            <a:off x="7873244" y="3820859"/>
            <a:ext cx="883252" cy="10532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76156" y="3922072"/>
            <a:ext cx="700330" cy="906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rgbClr val="ED8023"/>
                </a:solidFill>
                <a:latin typeface="Lato" panose="020F0502020204030203"/>
              </a:rPr>
              <a:t>3</a:t>
            </a:r>
            <a:endParaRPr lang="en-GB" sz="6000" dirty="0">
              <a:solidFill>
                <a:srgbClr val="ED8023"/>
              </a:solidFill>
              <a:latin typeface="Lato" panose="020F0502020204030203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728470" y="425528"/>
            <a:ext cx="2070999" cy="874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accent6"/>
                </a:solidFill>
                <a:latin typeface="VNI-Avo" pitchFamily="2" charset="0"/>
                <a:cs typeface="Lato Heavy" panose="020F0502020204030203" pitchFamily="34" charset="0"/>
              </a:rPr>
              <a:t>c)</a:t>
            </a:r>
            <a:endParaRPr lang="en-GB" sz="5000" b="1" dirty="0">
              <a:solidFill>
                <a:schemeClr val="accent6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861" y="6203852"/>
            <a:ext cx="426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NI-Avo" pitchFamily="2" charset="0"/>
              </a:rPr>
              <a:t>GV </a:t>
            </a:r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daáu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hoûi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hieän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leân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soá</a:t>
            </a:r>
            <a:endParaRPr lang="en-US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34840" y="3666743"/>
            <a:ext cx="3831336" cy="28845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0" dirty="0">
                <a:latin typeface="Lato" panose="020F0502020204030203"/>
              </a:rPr>
              <a:t>?</a:t>
            </a:r>
            <a:endParaRPr lang="en-GB" sz="20000" dirty="0">
              <a:latin typeface="Lato" panose="020F0502020204030203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9848" y="1824228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1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32888" y="1824228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2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95928" y="1824228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3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8968" y="1824228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4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22008" y="1824228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5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5048" y="1824228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6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45652" y="4253580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&gt;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131552" y="4253580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4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848088" y="1807345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7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72184" y="4253580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7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58084" y="4253580"/>
            <a:ext cx="1161288" cy="15270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Lato" panose="020F0502020204030203"/>
              </a:rPr>
              <a:t>&gt;</a:t>
            </a:r>
            <a:endParaRPr lang="en-GB" sz="80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728470" y="425528"/>
            <a:ext cx="2070999" cy="874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accent6"/>
                </a:solidFill>
                <a:latin typeface="VNI-Avo" pitchFamily="2" charset="0"/>
                <a:cs typeface="Lato Heavy" panose="020F0502020204030203" pitchFamily="34" charset="0"/>
              </a:rPr>
              <a:t>c)</a:t>
            </a:r>
            <a:endParaRPr lang="en-GB" sz="5000" b="1" dirty="0">
              <a:solidFill>
                <a:schemeClr val="accent6"/>
              </a:solidFill>
              <a:latin typeface="VNI-Avo" pitchFamily="2" charset="0"/>
              <a:cs typeface="Lato Heavy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861" y="6203852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NI-Avo" pitchFamily="2" charset="0"/>
              </a:rPr>
              <a:t>GV </a:t>
            </a:r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soá</a:t>
            </a:r>
            <a:r>
              <a:rPr lang="en-US" dirty="0">
                <a:latin typeface="VNI-Avo" pitchFamily="2" charset="0"/>
              </a:rPr>
              <a:t> 1 2 3 4 5 6 7</a:t>
            </a:r>
            <a:endParaRPr lang="en-US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16458 0.35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4883 0.353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00" y="6215719"/>
            <a:ext cx="440698" cy="3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>
            <a:fillRect/>
          </a:stretch>
        </p:blipFill>
        <p:spPr>
          <a:xfrm>
            <a:off x="360820" y="294680"/>
            <a:ext cx="11307307" cy="6268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61931" y="1028440"/>
            <a:ext cx="4951353" cy="1478723"/>
          </a:xfrm>
          <a:prstGeom prst="rect">
            <a:avLst/>
          </a:prstGeom>
          <a:noFill/>
        </p:spPr>
        <p:txBody>
          <a:bodyPr wrap="square" lIns="113075" tIns="56539" rIns="113075" bIns="56539">
            <a:spAutoFit/>
          </a:bodyPr>
          <a:lstStyle/>
          <a:p>
            <a:pPr algn="ctr" defTabSz="1182370">
              <a:defRPr/>
            </a:pPr>
            <a:r>
              <a:rPr lang="en-US" sz="8865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865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65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865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WPS Presentation</Application>
  <PresentationFormat>Widescreen</PresentationFormat>
  <Paragraphs>116</Paragraphs>
  <Slides>11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SimSun</vt:lpstr>
      <vt:lpstr>Wingdings</vt:lpstr>
      <vt:lpstr>VNI-Avo</vt:lpstr>
      <vt:lpstr>Times New Roman</vt:lpstr>
      <vt:lpstr>方正正黑简体</vt:lpstr>
      <vt:lpstr>Calibri</vt:lpstr>
      <vt:lpstr>Lato Heavy</vt:lpstr>
      <vt:lpstr>Lato</vt:lpstr>
      <vt:lpstr>Lato</vt:lpstr>
      <vt:lpstr>Microsoft YaHei</vt:lpstr>
      <vt:lpstr>Arial Unicode MS</vt:lpstr>
      <vt:lpstr>等线 Light</vt:lpstr>
      <vt:lpstr>Calibri Light</vt:lpstr>
      <vt:lpstr>等线</vt:lpstr>
      <vt:lpstr>Office Theme</vt:lpstr>
      <vt:lpstr>Office 主题​​</vt:lpstr>
      <vt:lpstr>6_Office Theme</vt:lpstr>
      <vt:lpstr>10_Office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37</cp:revision>
  <dcterms:created xsi:type="dcterms:W3CDTF">2020-10-05T01:51:00Z</dcterms:created>
  <dcterms:modified xsi:type="dcterms:W3CDTF">2021-10-30T07:51:33Z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263DB3DD4C7648799FD3352A388C817E</vt:lpwstr>
  </property>
  <property fmtid="{D5CDD505-2E9C-101B-9397-08002B2CF9AE}" pid="3" name="KSOProductBuildVer">
    <vt:lpwstr>1033-11.2.0.10351</vt:lpwstr>
  </property>
</Properties>
</file>